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5327650" cy="7559675"/>
  <p:notesSz cx="9144000" cy="6858000"/>
  <p:defaultTextStyle>
    <a:defPPr>
      <a:defRPr lang="nl-NL"/>
    </a:defPPr>
    <a:lvl1pPr marL="0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1pPr>
    <a:lvl2pPr marL="351450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2pPr>
    <a:lvl3pPr marL="702899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3pPr>
    <a:lvl4pPr marL="1054349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4pPr>
    <a:lvl5pPr marL="1405799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5pPr>
    <a:lvl6pPr marL="1757248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6pPr>
    <a:lvl7pPr marL="2108698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7pPr>
    <a:lvl8pPr marL="2460147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8pPr>
    <a:lvl9pPr marL="2811597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504" y="-26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01CB9-C7D1-448B-9E85-A7123C3DD6F1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A45D2-F55A-4810-957C-41E1E52E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599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399574" y="1237200"/>
            <a:ext cx="4528503" cy="2631890"/>
          </a:xfrm>
        </p:spPr>
        <p:txBody>
          <a:bodyPr anchor="b" anchorCtr="1"/>
          <a:lstStyle>
            <a:lvl1pPr algn="ctr">
              <a:defRPr sz="3434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65957" y="3970581"/>
            <a:ext cx="3995737" cy="1825172"/>
          </a:xfrm>
        </p:spPr>
        <p:txBody>
          <a:bodyPr anchorCtr="1"/>
          <a:lstStyle>
            <a:lvl1pPr marL="0" indent="0" algn="ctr">
              <a:buNone/>
              <a:defRPr sz="1374"/>
            </a:lvl1pPr>
          </a:lstStyle>
          <a:p>
            <a:pPr lvl="0"/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CD8FB5-C4E8-4802-9673-B655FDA8DA02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8D9AA6-0CD5-4A14-94F6-7A2E9039A38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931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1D6B1-6433-48C0-9CC8-300559F9BE64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0AC263-4E2B-453E-A1FF-4A0D16916B4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63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3812601" y="402479"/>
            <a:ext cx="1148776" cy="64064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66280" y="402479"/>
            <a:ext cx="3379726" cy="64064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42D3AC-802D-4C3E-8325-26F418B0A6C7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F8148C-E603-493E-9B97-C7F057C1240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69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54285C-84E4-41FA-BA8E-1B181AE13FFC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2D738D-387A-4879-8C55-2D0F97B192B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57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3502" y="1884669"/>
            <a:ext cx="4595098" cy="3144610"/>
          </a:xfrm>
        </p:spPr>
        <p:txBody>
          <a:bodyPr anchor="b"/>
          <a:lstStyle>
            <a:lvl1pPr>
              <a:defRPr sz="3434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63502" y="5059035"/>
            <a:ext cx="4595098" cy="1653677"/>
          </a:xfrm>
        </p:spPr>
        <p:txBody>
          <a:bodyPr/>
          <a:lstStyle>
            <a:lvl1pPr marL="0" indent="0">
              <a:buNone/>
              <a:defRPr sz="1374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231166-B8F6-4372-B208-39A6E38F00A5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8F5BA2-3883-4172-A058-70C0572936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89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66280" y="2012411"/>
            <a:ext cx="2264251" cy="47965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2697126" y="2012411"/>
            <a:ext cx="2264251" cy="47965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9F48C7-2A44-4F7C-8AC5-61E964998343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199B6F-5539-4B96-AAE9-3928388ED09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5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6969" y="402486"/>
            <a:ext cx="4595098" cy="14611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66968" y="1853169"/>
            <a:ext cx="2253845" cy="908207"/>
          </a:xfrm>
        </p:spPr>
        <p:txBody>
          <a:bodyPr anchor="b"/>
          <a:lstStyle>
            <a:lvl1pPr marL="0" indent="0">
              <a:buNone/>
              <a:defRPr sz="1374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66968" y="2761384"/>
            <a:ext cx="2253845" cy="40615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2697126" y="1853169"/>
            <a:ext cx="2264947" cy="908207"/>
          </a:xfrm>
        </p:spPr>
        <p:txBody>
          <a:bodyPr anchor="b"/>
          <a:lstStyle>
            <a:lvl1pPr marL="0" indent="0">
              <a:buNone/>
              <a:defRPr sz="1374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2697126" y="2761384"/>
            <a:ext cx="2264947" cy="40615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4A2B8-8210-4993-8DCA-A37580C5F08D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5D9F1F-8FC1-4FB8-A26A-73CA396B6FA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06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1BD68C-8B54-4369-98F9-D2320A763542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92686-E101-4B91-A0A9-C34EB40C79A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8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FD16FC-599A-493E-969E-6A2ED6AB21BE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D934A0-01CB-4506-B428-E45BF5E4F9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07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6969" y="503976"/>
            <a:ext cx="1718309" cy="1763926"/>
          </a:xfrm>
        </p:spPr>
        <p:txBody>
          <a:bodyPr anchor="b"/>
          <a:lstStyle>
            <a:lvl1pPr>
              <a:defRPr sz="1831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264948" y="1088454"/>
            <a:ext cx="2697126" cy="5372270"/>
          </a:xfrm>
        </p:spPr>
        <p:txBody>
          <a:bodyPr/>
          <a:lstStyle>
            <a:lvl1pPr>
              <a:defRPr sz="1831"/>
            </a:lvl1pPr>
            <a:lvl2pPr>
              <a:defRPr sz="1603"/>
            </a:lvl2pPr>
            <a:lvl3pPr>
              <a:defRPr sz="1374"/>
            </a:lvl3pPr>
            <a:lvl4pPr>
              <a:defRPr sz="1145"/>
            </a:lvl4pPr>
            <a:lvl5pPr>
              <a:defRPr sz="1145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366969" y="2267903"/>
            <a:ext cx="1718309" cy="4201571"/>
          </a:xfrm>
        </p:spPr>
        <p:txBody>
          <a:bodyPr/>
          <a:lstStyle>
            <a:lvl1pPr marL="0" indent="0">
              <a:buNone/>
              <a:defRPr sz="916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BD2C82-4886-4240-9E73-731D784AA4CC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DC8AC-1AFA-4BD5-BBA6-3012F02D171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10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6969" y="503976"/>
            <a:ext cx="1718309" cy="1763926"/>
          </a:xfrm>
        </p:spPr>
        <p:txBody>
          <a:bodyPr anchor="b"/>
          <a:lstStyle>
            <a:lvl1pPr>
              <a:defRPr sz="1831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264948" y="1088454"/>
            <a:ext cx="2697126" cy="5372270"/>
          </a:xfrm>
        </p:spPr>
        <p:txBody>
          <a:bodyPr/>
          <a:lstStyle>
            <a:lvl1pPr marL="0" indent="0">
              <a:buNone/>
              <a:defRPr sz="1831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366969" y="2267903"/>
            <a:ext cx="1718309" cy="4201571"/>
          </a:xfrm>
        </p:spPr>
        <p:txBody>
          <a:bodyPr/>
          <a:lstStyle>
            <a:lvl1pPr marL="0" indent="0">
              <a:buNone/>
              <a:defRPr sz="916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61EB3-A235-4DD4-9943-C94B6D82C7CD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A7DFF6-5799-45F8-BF57-C7190CC60D9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4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66280" y="402486"/>
            <a:ext cx="4595098" cy="14611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66280" y="2012411"/>
            <a:ext cx="4595098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66280" y="7006702"/>
            <a:ext cx="1198721" cy="4024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34888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687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9646456-9A49-4896-84E5-78A438E7F15A}" type="datetime1">
              <a:rPr lang="nl-NL"/>
              <a:pPr lvl="0"/>
              <a:t>29-1-2018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764788" y="7006702"/>
            <a:ext cx="1798081" cy="4024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34888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687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762656" y="7006702"/>
            <a:ext cx="1198721" cy="4024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34888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687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D662EBE-0F98-4A1E-91A0-FCC7D1CA2A4A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523334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2518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30833" marR="0" lvl="0" indent="-130833" algn="l" defTabSz="523334" rtl="0" eaLnBrk="1" fontAlgn="auto" hangingPunct="1">
        <a:lnSpc>
          <a:spcPct val="90000"/>
        </a:lnSpc>
        <a:spcBef>
          <a:spcPts val="572"/>
        </a:spcBef>
        <a:spcAft>
          <a:spcPts val="0"/>
        </a:spcAft>
        <a:buSzPct val="100000"/>
        <a:buFont typeface="Arial" pitchFamily="34"/>
        <a:buChar char="•"/>
        <a:tabLst/>
        <a:defRPr lang="nl-NL" sz="1603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392500" marR="0" lvl="1" indent="-130833" algn="l" defTabSz="523334" rtl="0" eaLnBrk="1" fontAlgn="auto" hangingPunct="1">
        <a:lnSpc>
          <a:spcPct val="90000"/>
        </a:lnSpc>
        <a:spcBef>
          <a:spcPts val="286"/>
        </a:spcBef>
        <a:spcAft>
          <a:spcPts val="0"/>
        </a:spcAft>
        <a:buSzPct val="100000"/>
        <a:buFont typeface="Arial" pitchFamily="34"/>
        <a:buChar char="•"/>
        <a:tabLst/>
        <a:defRPr lang="nl-NL" sz="1374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654167" marR="0" lvl="2" indent="-130833" algn="l" defTabSz="523334" rtl="0" eaLnBrk="1" fontAlgn="auto" hangingPunct="1">
        <a:lnSpc>
          <a:spcPct val="90000"/>
        </a:lnSpc>
        <a:spcBef>
          <a:spcPts val="286"/>
        </a:spcBef>
        <a:spcAft>
          <a:spcPts val="0"/>
        </a:spcAft>
        <a:buSzPct val="100000"/>
        <a:buFont typeface="Arial" pitchFamily="34"/>
        <a:buChar char="•"/>
        <a:tabLst/>
        <a:defRPr lang="nl-NL" sz="114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915834" marR="0" lvl="3" indent="-130833" algn="l" defTabSz="523334" rtl="0" eaLnBrk="1" fontAlgn="auto" hangingPunct="1">
        <a:lnSpc>
          <a:spcPct val="90000"/>
        </a:lnSpc>
        <a:spcBef>
          <a:spcPts val="286"/>
        </a:spcBef>
        <a:spcAft>
          <a:spcPts val="0"/>
        </a:spcAft>
        <a:buSzPct val="100000"/>
        <a:buFont typeface="Arial" pitchFamily="34"/>
        <a:buChar char="•"/>
        <a:tabLst/>
        <a:defRPr lang="nl-NL" sz="103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177501" marR="0" lvl="4" indent="-130833" algn="l" defTabSz="523334" rtl="0" eaLnBrk="1" fontAlgn="auto" hangingPunct="1">
        <a:lnSpc>
          <a:spcPct val="90000"/>
        </a:lnSpc>
        <a:spcBef>
          <a:spcPts val="286"/>
        </a:spcBef>
        <a:spcAft>
          <a:spcPts val="0"/>
        </a:spcAft>
        <a:buSzPct val="100000"/>
        <a:buFont typeface="Arial" pitchFamily="34"/>
        <a:buChar char="•"/>
        <a:tabLst/>
        <a:defRPr lang="nl-NL" sz="103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1918891" indent="-174445" algn="l" defTabSz="697779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374" kern="1200">
          <a:solidFill>
            <a:schemeClr val="tx1"/>
          </a:solidFill>
          <a:latin typeface="+mn-lt"/>
          <a:ea typeface="+mn-ea"/>
          <a:cs typeface="+mn-cs"/>
        </a:defRPr>
      </a:lvl6pPr>
      <a:lvl7pPr marL="2267781" indent="-174445" algn="l" defTabSz="697779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374" kern="1200">
          <a:solidFill>
            <a:schemeClr val="tx1"/>
          </a:solidFill>
          <a:latin typeface="+mn-lt"/>
          <a:ea typeface="+mn-ea"/>
          <a:cs typeface="+mn-cs"/>
        </a:defRPr>
      </a:lvl7pPr>
      <a:lvl8pPr marL="2616670" indent="-174445" algn="l" defTabSz="697779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374" kern="1200">
          <a:solidFill>
            <a:schemeClr val="tx1"/>
          </a:solidFill>
          <a:latin typeface="+mn-lt"/>
          <a:ea typeface="+mn-ea"/>
          <a:cs typeface="+mn-cs"/>
        </a:defRPr>
      </a:lvl8pPr>
      <a:lvl9pPr marL="2965559" indent="-174445" algn="l" defTabSz="697779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97779" rtl="0" eaLnBrk="1" latinLnBrk="0" hangingPunct="1">
        <a:defRPr sz="1374" kern="1200">
          <a:solidFill>
            <a:schemeClr val="tx1"/>
          </a:solidFill>
          <a:latin typeface="+mn-lt"/>
          <a:ea typeface="+mn-ea"/>
          <a:cs typeface="+mn-cs"/>
        </a:defRPr>
      </a:lvl1pPr>
      <a:lvl2pPr marL="348889" algn="l" defTabSz="697779" rtl="0" eaLnBrk="1" latinLnBrk="0" hangingPunct="1">
        <a:defRPr sz="1374" kern="1200">
          <a:solidFill>
            <a:schemeClr val="tx1"/>
          </a:solidFill>
          <a:latin typeface="+mn-lt"/>
          <a:ea typeface="+mn-ea"/>
          <a:cs typeface="+mn-cs"/>
        </a:defRPr>
      </a:lvl2pPr>
      <a:lvl3pPr marL="697779" algn="l" defTabSz="697779" rtl="0" eaLnBrk="1" latinLnBrk="0" hangingPunct="1">
        <a:defRPr sz="1374" kern="1200">
          <a:solidFill>
            <a:schemeClr val="tx1"/>
          </a:solidFill>
          <a:latin typeface="+mn-lt"/>
          <a:ea typeface="+mn-ea"/>
          <a:cs typeface="+mn-cs"/>
        </a:defRPr>
      </a:lvl3pPr>
      <a:lvl4pPr marL="1046668" algn="l" defTabSz="697779" rtl="0" eaLnBrk="1" latinLnBrk="0" hangingPunct="1">
        <a:defRPr sz="1374" kern="1200">
          <a:solidFill>
            <a:schemeClr val="tx1"/>
          </a:solidFill>
          <a:latin typeface="+mn-lt"/>
          <a:ea typeface="+mn-ea"/>
          <a:cs typeface="+mn-cs"/>
        </a:defRPr>
      </a:lvl4pPr>
      <a:lvl5pPr marL="1395557" algn="l" defTabSz="697779" rtl="0" eaLnBrk="1" latinLnBrk="0" hangingPunct="1">
        <a:defRPr sz="1374" kern="1200">
          <a:solidFill>
            <a:schemeClr val="tx1"/>
          </a:solidFill>
          <a:latin typeface="+mn-lt"/>
          <a:ea typeface="+mn-ea"/>
          <a:cs typeface="+mn-cs"/>
        </a:defRPr>
      </a:lvl5pPr>
      <a:lvl6pPr marL="1744447" algn="l" defTabSz="697779" rtl="0" eaLnBrk="1" latinLnBrk="0" hangingPunct="1">
        <a:defRPr sz="1374" kern="1200">
          <a:solidFill>
            <a:schemeClr val="tx1"/>
          </a:solidFill>
          <a:latin typeface="+mn-lt"/>
          <a:ea typeface="+mn-ea"/>
          <a:cs typeface="+mn-cs"/>
        </a:defRPr>
      </a:lvl6pPr>
      <a:lvl7pPr marL="2093336" algn="l" defTabSz="697779" rtl="0" eaLnBrk="1" latinLnBrk="0" hangingPunct="1">
        <a:defRPr sz="1374" kern="1200">
          <a:solidFill>
            <a:schemeClr val="tx1"/>
          </a:solidFill>
          <a:latin typeface="+mn-lt"/>
          <a:ea typeface="+mn-ea"/>
          <a:cs typeface="+mn-cs"/>
        </a:defRPr>
      </a:lvl7pPr>
      <a:lvl8pPr marL="2442225" algn="l" defTabSz="697779" rtl="0" eaLnBrk="1" latinLnBrk="0" hangingPunct="1">
        <a:defRPr sz="1374" kern="1200">
          <a:solidFill>
            <a:schemeClr val="tx1"/>
          </a:solidFill>
          <a:latin typeface="+mn-lt"/>
          <a:ea typeface="+mn-ea"/>
          <a:cs typeface="+mn-cs"/>
        </a:defRPr>
      </a:lvl8pPr>
      <a:lvl9pPr marL="2791115" algn="l" defTabSz="697779" rtl="0" eaLnBrk="1" latinLnBrk="0" hangingPunct="1">
        <a:defRPr sz="1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jeugdcommissie@vlugenvaardig.n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/>
          <p:cNvSpPr txBox="1"/>
          <p:nvPr/>
        </p:nvSpPr>
        <p:spPr>
          <a:xfrm>
            <a:off x="47015" y="218068"/>
            <a:ext cx="5233621" cy="23251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782" tIns="34891" rIns="69782" bIns="34891" anchor="t" anchorCtr="1" compatLnSpc="1">
            <a:sp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58" dirty="0">
                <a:solidFill>
                  <a:srgbClr val="00B050"/>
                </a:solidFill>
                <a:latin typeface="Tw Cen MT Condensed" pitchFamily="34"/>
              </a:rPr>
              <a:t>    Korfbal spelletjes ochtend</a:t>
            </a:r>
          </a:p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58" dirty="0">
              <a:solidFill>
                <a:srgbClr val="00B050"/>
              </a:solidFill>
              <a:latin typeface="Tw Cen MT Condensed" pitchFamily="34"/>
            </a:endParaRPr>
          </a:p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747" dirty="0">
                <a:solidFill>
                  <a:srgbClr val="00B050"/>
                </a:solidFill>
                <a:latin typeface="Tw Cen MT Condensed" pitchFamily="34"/>
              </a:rPr>
              <a:t>Zaterdag</a:t>
            </a:r>
          </a:p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58" dirty="0">
                <a:solidFill>
                  <a:srgbClr val="FF0000"/>
                </a:solidFill>
                <a:latin typeface="Tw Cen MT Condensed" pitchFamily="34"/>
              </a:rPr>
              <a:t>24 Maart</a:t>
            </a:r>
          </a:p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31" dirty="0">
                <a:solidFill>
                  <a:srgbClr val="00B050"/>
                </a:solidFill>
                <a:latin typeface="Tw Cen MT Condensed" pitchFamily="34"/>
              </a:rPr>
              <a:t>Sportpark Melkweg, Meteorenweg 276 Amsterdam</a:t>
            </a:r>
            <a:endParaRPr lang="nl-NL" sz="3358" dirty="0">
              <a:solidFill>
                <a:srgbClr val="00B050"/>
              </a:solidFill>
              <a:latin typeface="Tw Cen MT Condensed" pitchFamily="34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10" y="2615087"/>
            <a:ext cx="1626763" cy="1142241"/>
          </a:xfrm>
          <a:prstGeom prst="parallelogram">
            <a:avLst/>
          </a:prstGeom>
          <a:solidFill>
            <a:srgbClr val="EDEDED"/>
          </a:solidFill>
          <a:ln w="88897" cap="sq">
            <a:solidFill>
              <a:srgbClr val="00B05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4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87" y="2617929"/>
            <a:ext cx="1704834" cy="1136556"/>
          </a:xfrm>
          <a:prstGeom prst="parallelogram">
            <a:avLst/>
          </a:prstGeom>
          <a:solidFill>
            <a:srgbClr val="EDEDED"/>
          </a:solidFill>
          <a:ln w="88897" cap="sq">
            <a:solidFill>
              <a:srgbClr val="00B05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5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03" y="2615087"/>
            <a:ext cx="1704834" cy="1142241"/>
          </a:xfrm>
          <a:prstGeom prst="parallelogram">
            <a:avLst/>
          </a:prstGeom>
          <a:solidFill>
            <a:srgbClr val="EDEDED"/>
          </a:solidFill>
          <a:ln w="88897" cap="sq">
            <a:solidFill>
              <a:srgbClr val="00B05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7" name="Pijl: vijfhoek 9"/>
          <p:cNvSpPr/>
          <p:nvPr/>
        </p:nvSpPr>
        <p:spPr>
          <a:xfrm>
            <a:off x="24748" y="4132444"/>
            <a:ext cx="1628235" cy="42160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9782" tIns="34891" rIns="69782" bIns="34891" anchor="ctr" anchorCtr="1" compatLnSpc="1">
            <a:no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74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ijl: vijfhoek 10"/>
          <p:cNvSpPr/>
          <p:nvPr/>
        </p:nvSpPr>
        <p:spPr>
          <a:xfrm>
            <a:off x="24892" y="4614825"/>
            <a:ext cx="1628235" cy="42160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9782" tIns="34891" rIns="69782" bIns="34891" anchor="ctr" anchorCtr="1" compatLnSpc="1">
            <a:no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74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ijl: vijfhoek 11"/>
          <p:cNvSpPr/>
          <p:nvPr/>
        </p:nvSpPr>
        <p:spPr>
          <a:xfrm>
            <a:off x="17518" y="5113421"/>
            <a:ext cx="1628235" cy="42160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9782" tIns="34891" rIns="69782" bIns="34891" anchor="ctr" anchorCtr="1" compatLnSpc="1">
            <a:no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68" b="1">
                <a:solidFill>
                  <a:srgbClr val="FFFFFF"/>
                </a:solidFill>
                <a:latin typeface="Calibri"/>
              </a:rPr>
              <a:t>Deelname is gratis!</a:t>
            </a:r>
          </a:p>
        </p:txBody>
      </p:sp>
      <p:sp>
        <p:nvSpPr>
          <p:cNvPr id="10" name="Tekstvak 12"/>
          <p:cNvSpPr txBox="1"/>
          <p:nvPr/>
        </p:nvSpPr>
        <p:spPr>
          <a:xfrm>
            <a:off x="47015" y="4230636"/>
            <a:ext cx="1447159" cy="234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782" tIns="34891" rIns="69782" bIns="34891" anchor="t" anchorCtr="1" compatLnSpc="1">
            <a:sp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68" b="1" dirty="0">
                <a:solidFill>
                  <a:srgbClr val="FFFFFF"/>
                </a:solidFill>
                <a:latin typeface="Calibri"/>
              </a:rPr>
              <a:t>Tijd: 10.00 – 12.00 uur</a:t>
            </a:r>
          </a:p>
        </p:txBody>
      </p:sp>
      <p:sp>
        <p:nvSpPr>
          <p:cNvPr id="11" name="Tekstvak 13"/>
          <p:cNvSpPr txBox="1"/>
          <p:nvPr/>
        </p:nvSpPr>
        <p:spPr>
          <a:xfrm>
            <a:off x="24893" y="4618510"/>
            <a:ext cx="1447159" cy="3991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782" tIns="34891" rIns="69782" bIns="34891" anchor="t" anchorCtr="1" compatLnSpc="1">
            <a:sp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68" b="1" dirty="0">
                <a:solidFill>
                  <a:srgbClr val="FFFFFF"/>
                </a:solidFill>
                <a:latin typeface="Calibri"/>
              </a:rPr>
              <a:t>Voor alle kinderen uit groep 1 t/m 5</a:t>
            </a:r>
          </a:p>
        </p:txBody>
      </p:sp>
      <p:sp>
        <p:nvSpPr>
          <p:cNvPr id="12" name="Pijl: vijfhoek 14"/>
          <p:cNvSpPr/>
          <p:nvPr/>
        </p:nvSpPr>
        <p:spPr>
          <a:xfrm flipH="1">
            <a:off x="3669666" y="4132546"/>
            <a:ext cx="1603491" cy="42160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9782" tIns="34891" rIns="69782" bIns="34891" anchor="ctr" anchorCtr="1" compatLnSpc="1">
            <a:no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74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Tekstvak 15"/>
          <p:cNvSpPr txBox="1"/>
          <p:nvPr/>
        </p:nvSpPr>
        <p:spPr>
          <a:xfrm>
            <a:off x="3828475" y="4225907"/>
            <a:ext cx="1447159" cy="234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782" tIns="34891" rIns="69782" bIns="34891" anchor="t" anchorCtr="1" compatLnSpc="1">
            <a:sp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68" b="1" dirty="0">
                <a:solidFill>
                  <a:srgbClr val="FFFFFF"/>
                </a:solidFill>
                <a:latin typeface="Calibri"/>
              </a:rPr>
              <a:t>Win een leuke prijs!</a:t>
            </a:r>
          </a:p>
        </p:txBody>
      </p:sp>
      <p:sp>
        <p:nvSpPr>
          <p:cNvPr id="14" name="Pijl: vijfhoek 16"/>
          <p:cNvSpPr/>
          <p:nvPr/>
        </p:nvSpPr>
        <p:spPr>
          <a:xfrm flipH="1">
            <a:off x="3669662" y="4638654"/>
            <a:ext cx="1603491" cy="41651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9782" tIns="34891" rIns="69782" bIns="34891" anchor="ctr" anchorCtr="1" compatLnSpc="1">
            <a:no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74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kstvak 17"/>
          <p:cNvSpPr txBox="1"/>
          <p:nvPr/>
        </p:nvSpPr>
        <p:spPr>
          <a:xfrm>
            <a:off x="3825998" y="4710412"/>
            <a:ext cx="1447159" cy="234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782" tIns="34891" rIns="69782" bIns="34891" anchor="t" anchorCtr="1" compatLnSpc="1">
            <a:sp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68" b="1" dirty="0">
                <a:solidFill>
                  <a:srgbClr val="FFFFFF"/>
                </a:solidFill>
                <a:latin typeface="Calibri"/>
              </a:rPr>
              <a:t>Iedereen is welkom</a:t>
            </a:r>
          </a:p>
        </p:txBody>
      </p:sp>
      <p:sp>
        <p:nvSpPr>
          <p:cNvPr id="16" name="Pijl: vijfhoek 18"/>
          <p:cNvSpPr/>
          <p:nvPr/>
        </p:nvSpPr>
        <p:spPr>
          <a:xfrm flipH="1">
            <a:off x="3677144" y="5608385"/>
            <a:ext cx="1603491" cy="42160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9782" tIns="34891" rIns="69782" bIns="34891" anchor="ctr" anchorCtr="1" compatLnSpc="1">
            <a:no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74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Tekstvak 19"/>
          <p:cNvSpPr txBox="1"/>
          <p:nvPr/>
        </p:nvSpPr>
        <p:spPr>
          <a:xfrm>
            <a:off x="3838424" y="5614731"/>
            <a:ext cx="1447159" cy="3991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782" tIns="34891" rIns="69782" bIns="34891" anchor="t" anchorCtr="1" compatLnSpc="1">
            <a:sp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68" b="1" dirty="0">
                <a:solidFill>
                  <a:srgbClr val="FFFFFF"/>
                </a:solidFill>
                <a:latin typeface="Calibri"/>
              </a:rPr>
              <a:t>Leuke spelletjes en Korfbal</a:t>
            </a:r>
          </a:p>
        </p:txBody>
      </p:sp>
      <p:sp>
        <p:nvSpPr>
          <p:cNvPr id="18" name="Tekstvak 20"/>
          <p:cNvSpPr txBox="1"/>
          <p:nvPr/>
        </p:nvSpPr>
        <p:spPr>
          <a:xfrm>
            <a:off x="44540" y="5915093"/>
            <a:ext cx="5238569" cy="16445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782" tIns="34891" rIns="69782" bIns="34891" anchor="t" anchorCtr="1" compatLnSpc="1">
            <a:sp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58" dirty="0">
                <a:solidFill>
                  <a:srgbClr val="00B050"/>
                </a:solidFill>
                <a:latin typeface="Tw Cen MT Condensed" pitchFamily="34"/>
              </a:rPr>
              <a:t>Wil je meedoen?</a:t>
            </a:r>
          </a:p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74" dirty="0">
                <a:solidFill>
                  <a:srgbClr val="000000"/>
                </a:solidFill>
                <a:latin typeface="Tw Cen MT Condensed" pitchFamily="34"/>
              </a:rPr>
              <a:t>Geef je dan zo snel mogelijk op! Mail naam, leeftijd, klas, school en </a:t>
            </a:r>
            <a:r>
              <a:rPr lang="nl-NL" sz="1374" dirty="0" err="1">
                <a:solidFill>
                  <a:srgbClr val="000000"/>
                </a:solidFill>
                <a:latin typeface="Tw Cen MT Condensed" pitchFamily="34"/>
              </a:rPr>
              <a:t>telefoonnr</a:t>
            </a:r>
            <a:r>
              <a:rPr lang="nl-NL" sz="1374" dirty="0">
                <a:solidFill>
                  <a:srgbClr val="000000"/>
                </a:solidFill>
                <a:latin typeface="Tw Cen MT Condensed" pitchFamily="34"/>
              </a:rPr>
              <a:t> naar:</a:t>
            </a:r>
          </a:p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74" dirty="0">
                <a:solidFill>
                  <a:srgbClr val="000000"/>
                </a:solidFill>
                <a:latin typeface="Tw Cen MT Condensed" pitchFamily="34"/>
              </a:rPr>
              <a:t> </a:t>
            </a:r>
            <a:r>
              <a:rPr lang="nl-NL" sz="1374" dirty="0">
                <a:solidFill>
                  <a:srgbClr val="000000"/>
                </a:solidFill>
                <a:latin typeface="Tw Cen MT Condensed" pitchFamily="34"/>
                <a:hlinkClick r:id="rId5"/>
              </a:rPr>
              <a:t>jeugdcommissie@vlugenvaardig.nl</a:t>
            </a:r>
            <a:endParaRPr lang="nl-NL" sz="1374" dirty="0">
              <a:solidFill>
                <a:srgbClr val="000000"/>
              </a:solidFill>
              <a:latin typeface="Tw Cen MT Condensed" pitchFamily="34"/>
            </a:endParaRPr>
          </a:p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74" dirty="0">
                <a:solidFill>
                  <a:srgbClr val="000000"/>
                </a:solidFill>
                <a:latin typeface="Tw Cen MT Condensed" pitchFamily="34"/>
              </a:rPr>
              <a:t>Voor vragen kan je bellen naar 06-46344200</a:t>
            </a:r>
          </a:p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74" dirty="0">
              <a:solidFill>
                <a:srgbClr val="000000"/>
              </a:solidFill>
              <a:latin typeface="Tw Cen MT Condensed" pitchFamily="34"/>
            </a:endParaRPr>
          </a:p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74" dirty="0">
                <a:solidFill>
                  <a:srgbClr val="000000"/>
                </a:solidFill>
                <a:latin typeface="Tw Cen MT Condensed" pitchFamily="34"/>
              </a:rPr>
              <a:t>Een week van te voren sturen we een bevestiging en herinnering van deelname! </a:t>
            </a:r>
          </a:p>
        </p:txBody>
      </p:sp>
      <p:pic>
        <p:nvPicPr>
          <p:cNvPr id="19" name="Afbeelding 21"/>
          <p:cNvPicPr>
            <a:picLocks noChangeAspect="1"/>
          </p:cNvPicPr>
          <p:nvPr/>
        </p:nvPicPr>
        <p:blipFill>
          <a:blip r:embed="rId6"/>
          <a:srcRect r="56370"/>
          <a:stretch>
            <a:fillRect/>
          </a:stretch>
        </p:blipFill>
        <p:spPr>
          <a:xfrm>
            <a:off x="518968" y="768113"/>
            <a:ext cx="1386169" cy="42568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Afbeelding 22"/>
          <p:cNvPicPr>
            <a:picLocks noChangeAspect="1"/>
          </p:cNvPicPr>
          <p:nvPr/>
        </p:nvPicPr>
        <p:blipFill>
          <a:blip r:embed="rId6"/>
          <a:srcRect r="56370"/>
          <a:stretch>
            <a:fillRect/>
          </a:stretch>
        </p:blipFill>
        <p:spPr>
          <a:xfrm>
            <a:off x="3563771" y="768112"/>
            <a:ext cx="1389965" cy="4268461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1" name="Rechte verbindingslijn 24"/>
          <p:cNvCxnSpPr/>
          <p:nvPr/>
        </p:nvCxnSpPr>
        <p:spPr>
          <a:xfrm>
            <a:off x="71501" y="2367996"/>
            <a:ext cx="814114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2" name="Rechte verbindingslijn 25"/>
          <p:cNvCxnSpPr/>
          <p:nvPr/>
        </p:nvCxnSpPr>
        <p:spPr>
          <a:xfrm>
            <a:off x="4443563" y="2374116"/>
            <a:ext cx="814114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pic>
        <p:nvPicPr>
          <p:cNvPr id="23" name="Afbeelding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463" y="95704"/>
            <a:ext cx="891690" cy="12037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Afbeelding 5">
            <a:extLst>
              <a:ext uri="{FF2B5EF4-FFF2-40B4-BE49-F238E27FC236}">
                <a16:creationId xmlns:a16="http://schemas.microsoft.com/office/drawing/2014/main" id="{0A93B3DF-8E8B-4911-A846-5B41A6559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85" y="4501016"/>
            <a:ext cx="1704834" cy="1136556"/>
          </a:xfrm>
          <a:prstGeom prst="parallelogram">
            <a:avLst/>
          </a:prstGeom>
          <a:solidFill>
            <a:srgbClr val="EDEDED"/>
          </a:solidFill>
          <a:ln w="88897" cap="sq">
            <a:solidFill>
              <a:srgbClr val="FF000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27" name="Pijl: vijfhoek 16">
            <a:extLst>
              <a:ext uri="{FF2B5EF4-FFF2-40B4-BE49-F238E27FC236}">
                <a16:creationId xmlns:a16="http://schemas.microsoft.com/office/drawing/2014/main" id="{91202063-64EE-4FE2-AE17-5987C80955CB}"/>
              </a:ext>
            </a:extLst>
          </p:cNvPr>
          <p:cNvSpPr/>
          <p:nvPr/>
        </p:nvSpPr>
        <p:spPr>
          <a:xfrm flipH="1">
            <a:off x="3678470" y="5133440"/>
            <a:ext cx="1603491" cy="41651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9782" tIns="34891" rIns="69782" bIns="34891" anchor="ctr" anchorCtr="1" compatLnSpc="1">
            <a:no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dirty="0">
                <a:solidFill>
                  <a:srgbClr val="FFFFFF"/>
                </a:solidFill>
                <a:latin typeface="Calibri"/>
              </a:rPr>
              <a:t>Vriendjes, Vriendinnetjes, broers en zussen!</a:t>
            </a:r>
          </a:p>
        </p:txBody>
      </p:sp>
      <p:sp>
        <p:nvSpPr>
          <p:cNvPr id="30" name="Pijl: vijfhoek 11">
            <a:extLst>
              <a:ext uri="{FF2B5EF4-FFF2-40B4-BE49-F238E27FC236}">
                <a16:creationId xmlns:a16="http://schemas.microsoft.com/office/drawing/2014/main" id="{30D97014-FEC8-44E3-8A29-9DB4953F7D43}"/>
              </a:ext>
            </a:extLst>
          </p:cNvPr>
          <p:cNvSpPr/>
          <p:nvPr/>
        </p:nvSpPr>
        <p:spPr>
          <a:xfrm>
            <a:off x="22438" y="5605033"/>
            <a:ext cx="1628235" cy="42160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9782" tIns="34891" rIns="69782" bIns="34891" anchor="ctr" anchorCtr="1" compatLnSpc="1">
            <a:noAutofit/>
          </a:bodyPr>
          <a:lstStyle/>
          <a:p>
            <a:pPr algn="ctr" defTabSz="3488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68" b="1" dirty="0">
                <a:solidFill>
                  <a:srgbClr val="FFFFFF"/>
                </a:solidFill>
                <a:latin typeface="Calibri"/>
              </a:rPr>
              <a:t>Geef je op!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oeroe spelletjes ochtend 20 Mei 2017" id="{144D1FD2-12E6-43F7-B868-823F20046F71}" vid="{8B0ECD11-0EDC-40B5-BECB-E0FB178CBAF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kangoeroe spelletjes ochtend 20 Mei 2017</Template>
  <TotalTime>147</TotalTime>
  <Words>108</Words>
  <Application>Microsoft Office PowerPoint</Application>
  <PresentationFormat>Aangepast</PresentationFormat>
  <Paragraphs>19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Annina van Splunter</dc:creator>
  <cp:lastModifiedBy>Annina van Splunter</cp:lastModifiedBy>
  <cp:revision>7</cp:revision>
  <dcterms:created xsi:type="dcterms:W3CDTF">2017-03-19T09:45:21Z</dcterms:created>
  <dcterms:modified xsi:type="dcterms:W3CDTF">2018-01-29T20:17:54Z</dcterms:modified>
</cp:coreProperties>
</file>